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78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116" d="100"/>
          <a:sy n="116" d="100"/>
        </p:scale>
        <p:origin x="102" y="9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11/5/2021 4:30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11/5/2021 4:28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Do I have a solid data base for certain Enterprise reports?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Give me a sneak peak. What telemetry is currently arriving?</a:t>
            </a:r>
          </a:p>
          <a:p>
            <a:r>
              <a:rPr lang="en-US" dirty="0"/>
              <a:t>Can I validate the telemetry for a potential problem? </a:t>
            </a:r>
          </a:p>
          <a:p>
            <a:pPr marL="0" indent="0">
              <a:buNone/>
            </a:pPr>
            <a:r>
              <a:rPr lang="en-US" dirty="0"/>
              <a:t>Can I compare data of one flight with one or more previous flights?</a:t>
            </a:r>
          </a:p>
          <a:p>
            <a:pPr marL="0" indent="0">
              <a:buNone/>
            </a:pPr>
            <a:r>
              <a:rPr lang="en-US" dirty="0"/>
              <a:t>Can I look at all telemetry of a specific flight, even if that was 15 years ago? In seconds?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rich analytics APIs and UX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Use JavaScript SDK</a:t>
              </a: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1946</TotalTime>
  <Words>1029</Words>
  <Application>Microsoft Office PowerPoint</Application>
  <PresentationFormat>Widescreen</PresentationFormat>
  <Paragraphs>190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Call to Action</vt:lpstr>
      <vt:lpstr>Q&amp;A</vt:lpstr>
      <vt:lpstr>Azure Time Series Insights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29</cp:revision>
  <dcterms:created xsi:type="dcterms:W3CDTF">2021-10-18T09:16:16Z</dcterms:created>
  <dcterms:modified xsi:type="dcterms:W3CDTF">2021-11-05T15:56:05Z</dcterms:modified>
</cp:coreProperties>
</file>